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1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9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8" r:id="rId23"/>
    <p:sldId id="276" r:id="rId24"/>
    <p:sldId id="277" r:id="rId25"/>
    <p:sldId id="279" r:id="rId26"/>
    <p:sldId id="280" r:id="rId27"/>
    <p:sldId id="281" r:id="rId28"/>
    <p:sldId id="283" r:id="rId29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7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image" Target="../media/image1.png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image" Target="../media/image2.png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1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8588"/>
            <a:ext cx="12192000" cy="291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/>
          <p:cNvCxnSpPr/>
          <p:nvPr>
            <p:custDataLst>
              <p:tags r:id="rId4"/>
            </p:custDataLst>
          </p:nvPr>
        </p:nvCxnSpPr>
        <p:spPr>
          <a:xfrm flipH="1">
            <a:off x="0" y="2298700"/>
            <a:ext cx="2587625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>
            <p:custDataLst>
              <p:tags r:id="rId5"/>
            </p:custDataLst>
          </p:nvPr>
        </p:nvCxnSpPr>
        <p:spPr>
          <a:xfrm flipH="1" flipV="1">
            <a:off x="9605963" y="2298700"/>
            <a:ext cx="2587625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圆角 6"/>
          <p:cNvSpPr/>
          <p:nvPr>
            <p:custDataLst>
              <p:tags r:id="rId6"/>
            </p:custDataLst>
          </p:nvPr>
        </p:nvSpPr>
        <p:spPr>
          <a:xfrm>
            <a:off x="4900613" y="752475"/>
            <a:ext cx="2390775" cy="75565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2495600" y="1826578"/>
            <a:ext cx="7200800" cy="949878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2495600" y="2826092"/>
            <a:ext cx="7200800" cy="465746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33AF71B-F04C-4371-B519-F65995945D26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9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38588"/>
            <a:ext cx="12192000" cy="291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直接连接符 3"/>
          <p:cNvCxnSpPr/>
          <p:nvPr>
            <p:custDataLst>
              <p:tags r:id="rId4"/>
            </p:custDataLst>
          </p:nvPr>
        </p:nvCxnSpPr>
        <p:spPr>
          <a:xfrm flipH="1">
            <a:off x="0" y="2995613"/>
            <a:ext cx="2587625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 flipH="1" flipV="1">
            <a:off x="9605963" y="2995613"/>
            <a:ext cx="2587625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2726808" y="2313806"/>
            <a:ext cx="6738385" cy="1448117"/>
          </a:xfrm>
        </p:spPr>
        <p:txBody>
          <a:bodyPr rIns="25400" rtlCol="0" anchor="ctr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0" i="0" u="none" strike="noStrike" kern="1200" cap="none" spc="600" normalizeH="0" baseline="0" noProof="1" dirty="0">
                <a:solidFill>
                  <a:schemeClr val="tx2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编辑标题</a:t>
            </a:r>
            <a:endParaRPr noProof="1">
              <a:sym typeface="+mn-ea"/>
            </a:endParaRP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6F48EE0-4ABF-491F-B0BA-FE21D3D573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038475" y="2284413"/>
            <a:ext cx="6115050" cy="7667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5" name="Picture 3" descr="D:\Desktop\素材\素描城市.pn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228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31850" y="3373606"/>
            <a:ext cx="10515600" cy="1061467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2207568" y="4527773"/>
            <a:ext cx="7776864" cy="106146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zh-CN" altLang="en-US" noProof="1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tIns="38100" rIns="76200" bIns="3810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tIns="38100" rIns="76200" bIns="3810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  <a:endParaRPr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单击图标添加图片</a:t>
            </a:r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70.xml"/><Relationship Id="rId16" Type="http://schemas.openxmlformats.org/officeDocument/2006/relationships/tags" Target="../tags/tag69.xml"/><Relationship Id="rId15" Type="http://schemas.openxmlformats.org/officeDocument/2006/relationships/tags" Target="../tags/tag68.xml"/><Relationship Id="rId14" Type="http://schemas.openxmlformats.org/officeDocument/2006/relationships/tags" Target="../tags/tag67.xml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  <p:custDataLst>
              <p:tags r:id="rId12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0" tIns="38100" rIns="76200" bIns="3810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  <p:custDataLst>
              <p:tags r:id="rId13"/>
            </p:custDataLst>
          </p:nvPr>
        </p:nvSpPr>
        <p:spPr bwMode="auto">
          <a:xfrm>
            <a:off x="669925" y="952500"/>
            <a:ext cx="1085215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0" tIns="0" rIns="8255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9pPr>
    </p:titleStyle>
    <p:bodyStyle>
      <a:lvl1pPr marL="2286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tags" Target="../tags/tag7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会议室预约</a:t>
            </a:r>
            <a:r>
              <a:rPr lang="zh-CN" altLang="en-US"/>
              <a:t>系统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 sz="1800"/>
              <a:t>by </a:t>
            </a:r>
            <a:r>
              <a:rPr lang="zh-CN" altLang="en-US" sz="1800"/>
              <a:t>邱云中、简智彬、涂剑锋、汤子韬、吴迪初</a:t>
            </a:r>
            <a:endParaRPr lang="zh-CN" alt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9880" y="1305560"/>
            <a:ext cx="11572240" cy="38887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我们的选题：会议室预约</a:t>
            </a:r>
            <a:r>
              <a:rPr lang="zh-CN" altLang="en-US"/>
              <a:t>系统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9882" y="407674"/>
            <a:ext cx="10852237" cy="441964"/>
          </a:xfrm>
        </p:spPr>
        <p:txBody>
          <a:bodyPr/>
          <a:p>
            <a:endParaRPr lang="zh-CN" altLang="en-US"/>
          </a:p>
        </p:txBody>
      </p:sp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4480" y="1278890"/>
            <a:ext cx="11623675" cy="39541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93190" y="341630"/>
            <a:ext cx="9466580" cy="63430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5120" y="483235"/>
            <a:ext cx="11786870" cy="53854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技术</a:t>
            </a:r>
            <a:r>
              <a:rPr lang="zh-CN" altLang="en-US"/>
              <a:t>可行性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705" y="1186180"/>
            <a:ext cx="12086590" cy="31921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数据库交互</a:t>
            </a:r>
            <a:r>
              <a:rPr lang="zh-CN" altLang="en-US"/>
              <a:t>过程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8135" y="1209675"/>
            <a:ext cx="11556365" cy="44386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系统环境</a:t>
            </a:r>
            <a:r>
              <a:rPr lang="zh-CN" altLang="en-US"/>
              <a:t>图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2323465"/>
            <a:ext cx="10852150" cy="264541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</a:t>
            </a:r>
            <a:r>
              <a:rPr lang="zh-CN" altLang="en-US"/>
              <a:t>流图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80565" y="952500"/>
            <a:ext cx="8230235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与现有系统相比的</a:t>
            </a:r>
            <a:r>
              <a:rPr lang="zh-CN" altLang="en-US"/>
              <a:t>优越性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346200"/>
            <a:ext cx="12024995" cy="43421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故事是这样开始</a:t>
            </a:r>
            <a:r>
              <a:rPr lang="zh-CN" altLang="en-US"/>
              <a:t>的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技术可行性</a:t>
            </a:r>
            <a:r>
              <a:rPr lang="zh-CN" altLang="en-US"/>
              <a:t>评价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7170" y="1487170"/>
            <a:ext cx="11758295" cy="35172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总体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9715" y="1074420"/>
            <a:ext cx="11423015" cy="53771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运行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06" name="图片 105"/>
          <p:cNvPicPr/>
          <p:nvPr/>
        </p:nvPicPr>
        <p:blipFill>
          <a:blip r:embed="rId1"/>
          <a:stretch>
            <a:fillRect/>
          </a:stretch>
        </p:blipFill>
        <p:spPr>
          <a:xfrm>
            <a:off x="169545" y="1029335"/>
            <a:ext cx="11853545" cy="4994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数据结构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07" name="图片 106"/>
          <p:cNvPicPr/>
          <p:nvPr/>
        </p:nvPicPr>
        <p:blipFill>
          <a:blip r:embed="rId1"/>
          <a:stretch>
            <a:fillRect/>
          </a:stretch>
        </p:blipFill>
        <p:spPr>
          <a:xfrm>
            <a:off x="669925" y="1232535"/>
            <a:ext cx="11145520" cy="5108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安全保密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283335"/>
            <a:ext cx="10685145" cy="21107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维护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59155" y="1226185"/>
            <a:ext cx="10796270" cy="280225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Any Questions</a:t>
            </a:r>
            <a:r>
              <a:t>？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感谢</a:t>
            </a:r>
            <a:r>
              <a:t>聆听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7810" y="952500"/>
            <a:ext cx="9135745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259840"/>
            <a:ext cx="10852150" cy="47726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27810" y="952500"/>
            <a:ext cx="9135745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79855" y="952500"/>
            <a:ext cx="9431020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79855" y="952500"/>
            <a:ext cx="9431020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79855" y="952500"/>
            <a:ext cx="9431020" cy="53886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75200" y="952500"/>
            <a:ext cx="2640330" cy="53886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6579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6579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COMBINE_RELATE_SLIDE_ID" val="custom925310_1"/>
  <p:tag name="KSO_WM_TEMPLATE_CATEGORY" val="custom"/>
  <p:tag name="KSO_WM_TEMPLATE_INDEX" val="20196579"/>
  <p:tag name="KSO_WM_TEMPLATE_SUBCATEGORY" val="0"/>
  <p:tag name="KSO_WM_TEMPLATE_THUMBS_INDEX" val="1"/>
</p:tagLst>
</file>

<file path=ppt/tags/tag71.xml><?xml version="1.0" encoding="utf-8"?>
<p:tagLst xmlns:p="http://schemas.openxmlformats.org/presentationml/2006/main">
  <p:tag name="KSO_WM_UNIT_PLACING_PICTURE_USER_VIEWPORT" val="{&quot;height&quot;:6853,&quot;width&quot;:11618}"/>
</p:tagLst>
</file>

<file path=ppt/tags/tag72.xml><?xml version="1.0" encoding="utf-8"?>
<p:tagLst xmlns:p="http://schemas.openxmlformats.org/presentationml/2006/main">
  <p:tag name="COMMONDATA" val="eyJoZGlkIjoiM2IzNGIzZDE1NmNmZTMwZjgwN2RlNzY2ZDIxZGRlMjc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自定义 4">
      <a:dk1>
        <a:srgbClr val="000000"/>
      </a:dk1>
      <a:lt1>
        <a:srgbClr val="FFFFFF"/>
      </a:lt1>
      <a:dk2>
        <a:srgbClr val="364048"/>
      </a:dk2>
      <a:lt2>
        <a:srgbClr val="8F7046"/>
      </a:lt2>
      <a:accent1>
        <a:srgbClr val="8F7046"/>
      </a:accent1>
      <a:accent2>
        <a:srgbClr val="C8AF92"/>
      </a:accent2>
      <a:accent3>
        <a:srgbClr val="C6BCB2"/>
      </a:accent3>
      <a:accent4>
        <a:srgbClr val="D7C9BC"/>
      </a:accent4>
      <a:accent5>
        <a:srgbClr val="364148"/>
      </a:accent5>
      <a:accent6>
        <a:srgbClr val="907046"/>
      </a:accent6>
      <a:hlink>
        <a:srgbClr val="D7C9BC"/>
      </a:hlink>
      <a:folHlink>
        <a:srgbClr val="BFBFB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</Words>
  <Application>WPS 演示</Application>
  <PresentationFormat>宽屏</PresentationFormat>
  <Paragraphs>34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Arial</vt:lpstr>
      <vt:lpstr>宋体</vt:lpstr>
      <vt:lpstr>Wingdings</vt:lpstr>
      <vt:lpstr>Arial Unicode MS</vt:lpstr>
      <vt:lpstr>Calibri</vt:lpstr>
      <vt:lpstr>微软雅黑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Any Questions？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HUAWEI</dc:creator>
  <cp:lastModifiedBy>愚氓</cp:lastModifiedBy>
  <cp:revision>3</cp:revision>
  <dcterms:created xsi:type="dcterms:W3CDTF">2022-11-04T03:34:00Z</dcterms:created>
  <dcterms:modified xsi:type="dcterms:W3CDTF">2022-11-04T05:05:03Z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A24729460EA74C6C9BEFCA1CC65E869D</vt:lpwstr>
  </property>
  <property fmtid="{D5CDD505-2E9C-101B-9397-08002B2CF9AE}" pid="3" name="KSOProductBuildVer">
    <vt:lpwstr>2052-11.1.0.12650</vt:lpwstr>
  </property>
</Properties>
</file>

<file path=docProps/thumbnail.jpeg>
</file>